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FAC-293B-434C-B8EC-41C867D8E3B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7782-E37D-41A8-A4F0-1CD3B06D7A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92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FAC-293B-434C-B8EC-41C867D8E3B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7782-E37D-41A8-A4F0-1CD3B06D7A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39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FAC-293B-434C-B8EC-41C867D8E3B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7782-E37D-41A8-A4F0-1CD3B06D7A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14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FAC-293B-434C-B8EC-41C867D8E3B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7782-E37D-41A8-A4F0-1CD3B06D7A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426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FAC-293B-434C-B8EC-41C867D8E3B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7782-E37D-41A8-A4F0-1CD3B06D7A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79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FAC-293B-434C-B8EC-41C867D8E3B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7782-E37D-41A8-A4F0-1CD3B06D7A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10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FAC-293B-434C-B8EC-41C867D8E3B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7782-E37D-41A8-A4F0-1CD3B06D7A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90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FAC-293B-434C-B8EC-41C867D8E3B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7782-E37D-41A8-A4F0-1CD3B06D7A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358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FAC-293B-434C-B8EC-41C867D8E3B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7782-E37D-41A8-A4F0-1CD3B06D7A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311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FAC-293B-434C-B8EC-41C867D8E3B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7782-E37D-41A8-A4F0-1CD3B06D7A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346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CFAC-293B-434C-B8EC-41C867D8E3B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7782-E37D-41A8-A4F0-1CD3B06D7A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1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ECFAC-293B-434C-B8EC-41C867D8E3BB}" type="datetimeFigureOut">
              <a:rPr lang="uk-UA" smtClean="0"/>
              <a:t>21.05.2025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7782-E37D-41A8-A4F0-1CD3B06D7A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3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323850"/>
            <a:ext cx="9372601" cy="11049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для всіх: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руйнуючи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до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езбар'єрність – це про людину. Як маленькі зміни в містах роблять життя  комфортнішим - Публікації - Українська правда. Житт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6" y="1428750"/>
            <a:ext cx="10763249" cy="494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84" y="6031632"/>
            <a:ext cx="1809380" cy="7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3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заважає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медичну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і як це змінили заклади охорони здоров’я</a:t>
            </a:r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359567"/>
            <a:ext cx="5157787" cy="694491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(Бар’єри)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6692" y="2110690"/>
            <a:ext cx="5930883" cy="41356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Сходи без пандуса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Недоступність виклику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шрифту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Брайля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сучасних адаптованих ліфтів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 перекладача жестової мови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Непристосовані кімнати для потреб осіб з інвалідністю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 та інформаційні бар’єри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084887" y="1359569"/>
            <a:ext cx="5183188" cy="694489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Стає (Зміни)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988986" y="2110690"/>
            <a:ext cx="6271365" cy="38643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chemeClr val="accent6"/>
                </a:solidFill>
              </a:rPr>
              <a:t>✅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 23 пандуси, які відповідають стандартам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становлено 21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 таблички із шрифтом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Брайля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 сучасний спеціалізований ліфт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на переклад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жестової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Облаштовано 44 доступних санітарних кімнат (вбиральні, душові кімнати, пеленальні столи)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зони з відкритим доступом. Наявність мережевих сервісів (е-запис, е-направлення, тощо)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84" y="6031632"/>
            <a:ext cx="1809380" cy="7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-712381"/>
            <a:ext cx="10515600" cy="207495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Медзаклади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бар’єрів міста Кропивницького</a:t>
            </a:r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8000" r="2554" b="6951"/>
          <a:stretch/>
        </p:blipFill>
        <p:spPr>
          <a:xfrm>
            <a:off x="152440" y="733869"/>
            <a:ext cx="3133019" cy="21315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5" y="4699651"/>
            <a:ext cx="3176043" cy="21583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b="8926"/>
          <a:stretch/>
        </p:blipFill>
        <p:spPr>
          <a:xfrm>
            <a:off x="6528987" y="749873"/>
            <a:ext cx="2625731" cy="21315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4" b="8221"/>
          <a:stretch/>
        </p:blipFill>
        <p:spPr>
          <a:xfrm>
            <a:off x="116753" y="2897408"/>
            <a:ext cx="3204391" cy="18330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12363" r="9035" b="13458"/>
          <a:stretch/>
        </p:blipFill>
        <p:spPr>
          <a:xfrm>
            <a:off x="9535573" y="733869"/>
            <a:ext cx="2503985" cy="21635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87" y="2955751"/>
            <a:ext cx="2708278" cy="18342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/>
          <a:srcRect t="11949"/>
          <a:stretch/>
        </p:blipFill>
        <p:spPr>
          <a:xfrm>
            <a:off x="3583767" y="733869"/>
            <a:ext cx="2646912" cy="21315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9430" y="2955751"/>
            <a:ext cx="2671249" cy="38436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87" y="4877568"/>
            <a:ext cx="2708278" cy="18253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5573" y="2955751"/>
            <a:ext cx="2546068" cy="37426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75" y="6134997"/>
            <a:ext cx="1809380" cy="7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712" y="365125"/>
            <a:ext cx="3370521" cy="442949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 реабілітація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97712" y="808075"/>
            <a:ext cx="56246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Кропивницькій    громаді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мережу реабілітаційних відділень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надають допомогу за різними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напрямками  реабілітації: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опорно-рухова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ардіо-респіраторна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еврологічна 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сихологічна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нейрореабілітація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еабілітація при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післятравматичних станах </a:t>
            </a:r>
          </a:p>
          <a:p>
            <a:pPr marL="285750" indent="-285750">
              <a:buFontTx/>
              <a:buChar char="-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3-х лікарнях 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  стаціонарні відділення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 ліжок.</a:t>
            </a:r>
          </a:p>
          <a:p>
            <a:pPr marL="285750" indent="-285750">
              <a:buFontTx/>
              <a:buChar char="-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2335" y="363176"/>
            <a:ext cx="5305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 психічного здоров’я</a:t>
            </a:r>
          </a:p>
          <a:p>
            <a:endParaRPr lang="uk-UA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4783" y="808074"/>
            <a:ext cx="6407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2025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розпочав  функціонувати перший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ментального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у  Центральній 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міській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лікарні,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 можна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 психіатричну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психосоціальну допомогу.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Вже до кінця  року   Кропивницька   міська рада   спільно   з    благодійною організацією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«Фонд   Віктора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Пінчука-соціальна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ініціатива»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планують   зробити  капітальний ремонт.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-916" t="9435" r="1223" b="16823"/>
          <a:stretch/>
        </p:blipFill>
        <p:spPr>
          <a:xfrm>
            <a:off x="3047521" y="1762804"/>
            <a:ext cx="2492042" cy="22456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-1046" t="6907" r="13991" b="10542"/>
          <a:stretch/>
        </p:blipFill>
        <p:spPr>
          <a:xfrm>
            <a:off x="138222" y="4735660"/>
            <a:ext cx="2828262" cy="197348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5905883" y="2847229"/>
            <a:ext cx="530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Гінекологічні кабінети без бар’єрів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2"/>
          </p:nvPr>
        </p:nvSpPr>
        <p:spPr>
          <a:xfrm>
            <a:off x="5784782" y="3282296"/>
            <a:ext cx="6407217" cy="2317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 2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гінекологічні кабінети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безбар’єрного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  пацієнтів,    де    можна   отримати кваліфіковану медичну та психологічну допомогу. У Міській лікарні швидкої медичної допомоги постраждалі від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зумовленого насильства та інвалідністю.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ginekologi4nuy kabinet bez baryeriv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12957" r="2331" b="2026"/>
          <a:stretch/>
        </p:blipFill>
        <p:spPr bwMode="auto">
          <a:xfrm>
            <a:off x="5784782" y="4782043"/>
            <a:ext cx="3051544" cy="1927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291" y="6035896"/>
            <a:ext cx="1809380" cy="723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5934" y="4782043"/>
            <a:ext cx="293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4-х закладах реабілітація надається в амбулаторних умовах.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7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097" y="-56356"/>
            <a:ext cx="10228151" cy="132556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 послуг  раннього втручання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89096" y="606425"/>
            <a:ext cx="6311789" cy="8239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відділенні   відновного  лікування </a:t>
            </a:r>
            <a:r>
              <a:rPr lang="uk-UA" sz="18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створена  кімната </a:t>
            </a:r>
          </a:p>
          <a:p>
            <a:pPr>
              <a:spcBef>
                <a:spcPts val="0"/>
              </a:spcBef>
            </a:pPr>
            <a:r>
              <a:rPr lang="uk-UA" sz="18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 втручання, </a:t>
            </a:r>
            <a:r>
              <a:rPr lang="uk-UA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виконує функції: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89096" y="1638632"/>
            <a:ext cx="5571461" cy="36845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лікувально-діагностична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дітям   раннього віку з ураженнями   центральної   та  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периферичної нервової системи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попередження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інвалідизації.</a:t>
            </a:r>
          </a:p>
          <a:p>
            <a:pPr>
              <a:buFontTx/>
              <a:buChar char="-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валіфікована 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 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 та рання реабілітація дітей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ураженнями нервової системи та психіки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ідтримка спадкоємності в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 кваліфікованої неврологічної допомоги дітям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усіма медзакладами.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624083" y="409722"/>
            <a:ext cx="5209770" cy="393405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Паліативна допомога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1" y="4274218"/>
            <a:ext cx="2785732" cy="2098004"/>
          </a:xfr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57869" y="3938716"/>
            <a:ext cx="2785731" cy="196093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6283842" y="803127"/>
            <a:ext cx="5908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   2016    року  у Центральній міській лікарні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    функціонує     єдине     в   місті   паліативне  відділення на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ліжок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   сьогоднішній   день   у   2-х   кластерних лікарнях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      «Палати     Героїв»      для      довгострокового перебування     поранених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захисників     України,      які перебувають 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апалітичному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стані.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gre4ka.info/wp-content/uploads/2016/03/vidkr5-d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4" y="3938716"/>
            <a:ext cx="2690038" cy="19780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23" y="4039985"/>
            <a:ext cx="2848903" cy="21455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746" y="6114097"/>
            <a:ext cx="1809380" cy="7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8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2" y="1141818"/>
            <a:ext cx="9435509" cy="6290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181" y="557043"/>
            <a:ext cx="1164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Безбар’єрність у медицині — це не майбутнє,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вже сьогодні!</a:t>
            </a:r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84" y="6031632"/>
            <a:ext cx="1809380" cy="7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85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</TotalTime>
  <Words>396</Words>
  <Application>Microsoft Office PowerPoint</Application>
  <PresentationFormat>Широкий екран</PresentationFormat>
  <Paragraphs>60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Медицина для всіх: руйнуючи бар’єри на шляху до здоров’я</vt:lpstr>
      <vt:lpstr>Що заважає отримати медичну допомогу — і як це змінили заклади охорони здоров’я</vt:lpstr>
      <vt:lpstr>Медзаклади без бар’єрів міста Кропивницького</vt:lpstr>
      <vt:lpstr>Медична реабілітація</vt:lpstr>
      <vt:lpstr>Надання  послуг  раннього втручання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Лікарня для всіх: як зламати бар’єри на шляху до допомоги</dc:title>
  <dc:creator>User</dc:creator>
  <cp:lastModifiedBy>User</cp:lastModifiedBy>
  <cp:revision>38</cp:revision>
  <cp:lastPrinted>2025-05-21T06:55:34Z</cp:lastPrinted>
  <dcterms:created xsi:type="dcterms:W3CDTF">2025-05-19T13:31:05Z</dcterms:created>
  <dcterms:modified xsi:type="dcterms:W3CDTF">2025-05-21T07:38:41Z</dcterms:modified>
</cp:coreProperties>
</file>